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6" r:id="rId6"/>
    <p:sldId id="267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DCB7E-403B-4FEF-80B3-A550F13361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F4E08FF-6A50-4F68-A187-A709ED903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B002A4A-61CA-40F4-A416-D48B6B1FA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D9B6A10-F700-40D6-9B9B-A4272A320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8B4CC6-1DA3-40E3-948F-1E52D6A5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0835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232DC2-805B-4FA4-A8C3-1965F133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B5CC091-1C91-45B4-846C-11BBC085AA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123DAFC-EA75-41A6-890A-A7148A223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E0AFBB-7F5A-4039-93DF-79AC067A7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5AB7E81-F78E-48C6-8851-B08BEB720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7874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9E0E1399-E357-4CA2-AD6B-C50A997A2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5832897-D837-4A89-ADA3-BF8CA0894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B929B93-E138-44A5-88F9-CE89EF9CC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897855-9140-41FF-AEA6-AC1119990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3D338FE-AC3A-465A-972B-E718725F5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6670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E82AB7-23A4-4FB6-8849-DDDE99003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AE25B4-D6B2-4C3E-9178-DDA36D35B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C6680CD-1FC8-4805-B343-9DF4FDED0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3353888-7F69-4892-BD9C-4F68025A3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DCCD677-0502-424D-99A6-54BFFCC0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2507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9869B0-1165-4971-B461-A7DF700C8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78B4CF1-4FFA-4250-8D8D-05E97E171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367232F-1063-481B-AAFB-36B467E8B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9DE6EAF-43E4-4E65-A7FB-D5EBDBF66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B261819-D288-4F2C-A0E4-8D2DBD092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5671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9B7C6E-7981-4F82-8E4C-FE3FB25FE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F9785D-74E9-4EEE-B9B1-8B93B45AED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696BB6F-8BCD-4BA0-9D52-83926BA83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8304332-BE18-4ED8-8DC8-5F9100DCF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0236D1A-3E5D-47B1-B845-2046501B9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AE7D64D-F199-4319-B8A8-04CE56EEC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5573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28449F-1774-444C-8874-356ADA96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8A20BCC-AE70-4E09-BF0E-171BF0413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A972E5A-8D38-4D14-BD68-F5BB1536D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2866C3C-FEDF-4D4C-B14C-938F4F5654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8D5022A-8121-4CC4-B3FE-EA9A3DC4FB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E2A956A-CB74-4672-BA47-A6ECE6643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8681EC2-35D0-4891-BF62-632D77271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31E510-AE96-4708-8E16-71323B127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38625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25275C-184A-4408-847E-F2570803A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AC5D551-DA78-4CAB-A904-A849CB54E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8458513-99AC-487A-AB7F-BC175A45A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F9853A0-B425-4F0D-B465-C2890485B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1562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6B7D6299-1B0D-4878-BAE9-25EAB835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87972F5C-45EB-4768-836E-98AA7260D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E998270-DE3E-488B-8255-C225079F5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9231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20F94-2A0E-47EF-BA5C-18331E885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F8025E-361F-455D-B09F-756524923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F8CBE2E-3C9E-4A70-9AE1-92E1DADA15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CE96B32-44CD-41E5-93F3-5099C9B67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50FEBD5-9493-486D-BB40-6527D281C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7EBE1EB-B831-4BC2-97BA-8408A7153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645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4DC59E-CB38-4C30-B7DD-90CE5A2D2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ECE7E05-1AD0-498B-85BF-02818DB6E6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979254C-AF2C-4610-B0C6-94B637537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3B902D5-A88F-4DC8-AAAA-49A02C1FE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1D998F9-C632-4409-92CC-2263EF75A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90515A9-96E0-4475-AD76-F8F5E1D1E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7265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203548D-1B94-4C01-AA01-2101491B0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4581F8C-920C-4D2D-B295-B28C40EA7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7A52FE9-1947-499C-B3AC-23EFBA96F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B9E5ECE-FC12-42E7-8935-E3FD3225E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2E8DF26-22EF-4292-84E4-A287C330E4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84143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ocationscout.net/namibia/6095-kolmannskoop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flickr.com/photos/potomo/4562979779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hyperlink" Target="https://creativecommons.org/licenses/by-nc-nd/3.0/" TargetMode="External"/><Relationship Id="rId5" Type="http://schemas.openxmlformats.org/officeDocument/2006/relationships/image" Target="../media/image7.png"/><Relationship Id="rId10" Type="http://schemas.openxmlformats.org/officeDocument/2006/relationships/hyperlink" Target="https://www.locationscout.net/namibia/6095-kolmannskoop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creativecommons.org/licenses/by-nc-sa/3.0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hyperlink" Target="https://www.locationscout.net/namibia/6095-kolmannskoop" TargetMode="External"/><Relationship Id="rId7" Type="http://schemas.openxmlformats.org/officeDocument/2006/relationships/image" Target="../media/image10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730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5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41440" y="1657104"/>
            <a:ext cx="6364017" cy="2330879"/>
          </a:xfrm>
        </p:spPr>
        <p:txBody>
          <a:bodyPr>
            <a:normAutofit/>
          </a:bodyPr>
          <a:lstStyle/>
          <a:p>
            <a:pPr algn="ctr"/>
            <a:r>
              <a:rPr lang="nl-NL" sz="5400" dirty="0" err="1"/>
              <a:t>Codename_P.I.E.R</a:t>
            </a:r>
            <a:r>
              <a:rPr lang="nl-NL" sz="5400" dirty="0"/>
              <a:t>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Prototype </a:t>
            </a:r>
            <a:r>
              <a:rPr lang="en-US" sz="3200" dirty="0" err="1"/>
              <a:t>presentatie</a:t>
            </a:r>
            <a:endParaRPr lang="en-US" sz="3200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7792160" y="7083455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922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9559" y="2911936"/>
            <a:ext cx="7812882" cy="1034129"/>
          </a:xfrm>
          <a:solidFill>
            <a:srgbClr val="000000">
              <a:alpha val="70000"/>
            </a:srgbClr>
          </a:solidFill>
          <a:ln w="38100" cap="sq">
            <a:solidFill>
              <a:srgbClr val="FFFFFF"/>
            </a:solidFill>
            <a:miter lim="800000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699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910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5863" r="9091" b="17528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50" name="Rectangle 45">
            <a:extLst>
              <a:ext uri="{FF2B5EF4-FFF2-40B4-BE49-F238E27FC236}">
                <a16:creationId xmlns:a16="http://schemas.microsoft.com/office/drawing/2014/main" id="{2B1D4F77-A17C-43D7-B7FA-545148E4E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4332307" cy="1344975"/>
          </a:xfrm>
        </p:spPr>
        <p:txBody>
          <a:bodyPr>
            <a:normAutofit/>
          </a:bodyPr>
          <a:lstStyle/>
          <a:p>
            <a:r>
              <a:rPr lang="nl-NL" sz="4800" dirty="0"/>
              <a:t>Inhoudsopgave</a:t>
            </a:r>
          </a:p>
        </p:txBody>
      </p:sp>
      <p:sp>
        <p:nvSpPr>
          <p:cNvPr id="41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2121763"/>
            <a:ext cx="4332307" cy="377301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Prototype</a:t>
            </a:r>
          </a:p>
          <a:p>
            <a:pPr lvl="1"/>
            <a:r>
              <a:rPr lang="en-US" sz="2200" dirty="0"/>
              <a:t>Primary gameplay mechanic</a:t>
            </a:r>
          </a:p>
          <a:p>
            <a:pPr lvl="1"/>
            <a:r>
              <a:rPr lang="en-US" sz="2200" dirty="0"/>
              <a:t>Secondary gameplay mechanic</a:t>
            </a:r>
          </a:p>
          <a:p>
            <a:pPr lvl="1"/>
            <a:r>
              <a:rPr lang="en-US" sz="2200" dirty="0" err="1"/>
              <a:t>Implementatie</a:t>
            </a:r>
            <a:endParaRPr lang="en-US" sz="2200" dirty="0"/>
          </a:p>
          <a:p>
            <a:pPr lvl="1"/>
            <a:endParaRPr lang="en-US" sz="2200" dirty="0"/>
          </a:p>
          <a:p>
            <a:r>
              <a:rPr lang="en-US" sz="3000" dirty="0" err="1"/>
              <a:t>Reflectie</a:t>
            </a:r>
            <a:endParaRPr lang="en-US" sz="3000" dirty="0"/>
          </a:p>
          <a:p>
            <a:pPr lvl="1"/>
            <a:r>
              <a:rPr lang="en-US" sz="2200" dirty="0"/>
              <a:t>Wat </a:t>
            </a:r>
            <a:r>
              <a:rPr lang="en-US" sz="2200" dirty="0" err="1"/>
              <a:t>ging</a:t>
            </a:r>
            <a:r>
              <a:rPr lang="en-US" sz="2200" dirty="0"/>
              <a:t> </a:t>
            </a:r>
            <a:r>
              <a:rPr lang="en-US" sz="2200" dirty="0" err="1"/>
              <a:t>goed</a:t>
            </a:r>
            <a:r>
              <a:rPr lang="en-US" sz="2200" dirty="0"/>
              <a:t>?</a:t>
            </a:r>
          </a:p>
          <a:p>
            <a:pPr lvl="1"/>
            <a:r>
              <a:rPr lang="en-US" sz="2200" dirty="0"/>
              <a:t>Wat </a:t>
            </a:r>
            <a:r>
              <a:rPr lang="en-US" sz="2200" dirty="0" err="1"/>
              <a:t>kan</a:t>
            </a:r>
            <a:r>
              <a:rPr lang="en-US" sz="2200" dirty="0"/>
              <a:t> </a:t>
            </a:r>
            <a:r>
              <a:rPr lang="en-US" sz="2200" dirty="0" err="1"/>
              <a:t>beter</a:t>
            </a:r>
            <a:r>
              <a:rPr lang="en-US" sz="2200" dirty="0"/>
              <a:t>?</a:t>
            </a:r>
          </a:p>
          <a:p>
            <a:pPr lvl="1"/>
            <a:r>
              <a:rPr lang="en-US" sz="2200" dirty="0"/>
              <a:t>Hoe nu </a:t>
            </a:r>
            <a:r>
              <a:rPr lang="en-US" sz="2200" dirty="0" err="1"/>
              <a:t>verder</a:t>
            </a:r>
            <a:r>
              <a:rPr lang="en-US" sz="2200" dirty="0"/>
              <a:t>?</a:t>
            </a:r>
          </a:p>
          <a:p>
            <a:pPr lvl="1"/>
            <a:endParaRPr lang="en-US" sz="3200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9247735" y="7152467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24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 fontScale="90000"/>
          </a:bodyPr>
          <a:lstStyle/>
          <a:p>
            <a:r>
              <a:rPr lang="nl-NL" sz="5400" dirty="0"/>
              <a:t>Gameplay </a:t>
            </a:r>
            <a:r>
              <a:rPr lang="nl-NL" sz="5400" dirty="0" err="1"/>
              <a:t>mechanics</a:t>
            </a:r>
            <a:endParaRPr lang="nl-NL" sz="5400" dirty="0"/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sz="4000" dirty="0"/>
              <a:t>Primary</a:t>
            </a:r>
          </a:p>
          <a:p>
            <a:pPr lvl="2"/>
            <a:r>
              <a:rPr lang="en-US" sz="3600" dirty="0" err="1"/>
              <a:t>Lopen</a:t>
            </a:r>
            <a:r>
              <a:rPr lang="en-US" sz="3600" dirty="0"/>
              <a:t> </a:t>
            </a:r>
            <a:r>
              <a:rPr lang="en-US" sz="3600" dirty="0" err="1"/>
              <a:t>en</a:t>
            </a:r>
            <a:r>
              <a:rPr lang="en-US" sz="3600" dirty="0"/>
              <a:t> </a:t>
            </a:r>
            <a:r>
              <a:rPr lang="en-US" sz="3600" dirty="0" err="1"/>
              <a:t>schieten</a:t>
            </a:r>
            <a:endParaRPr lang="en-US" sz="3600" dirty="0"/>
          </a:p>
          <a:p>
            <a:pPr lvl="1"/>
            <a:endParaRPr lang="en-US" sz="4000" dirty="0"/>
          </a:p>
          <a:p>
            <a:pPr lvl="1"/>
            <a:endParaRPr lang="en-US" sz="4000" dirty="0"/>
          </a:p>
          <a:p>
            <a:pPr lvl="1"/>
            <a:r>
              <a:rPr lang="en-US" sz="4000" dirty="0"/>
              <a:t>Secondary</a:t>
            </a:r>
          </a:p>
          <a:p>
            <a:pPr lvl="2"/>
            <a:r>
              <a:rPr lang="en-US" sz="3600" dirty="0"/>
              <a:t>Turn based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080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Tijdelijke aanduiding voor inhoud 2">
            <a:extLst>
              <a:ext uri="{FF2B5EF4-FFF2-40B4-BE49-F238E27FC236}">
                <a16:creationId xmlns:a16="http://schemas.microsoft.com/office/drawing/2014/main" id="{1C00757F-3372-49CD-AAFF-17EF7810E3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80"/>
          <a:stretch/>
        </p:blipFill>
        <p:spPr>
          <a:xfrm>
            <a:off x="-1" y="10"/>
            <a:ext cx="12192001" cy="4666928"/>
          </a:xfrm>
          <a:prstGeom prst="rect">
            <a:avLst/>
          </a:prstGeom>
        </p:spPr>
      </p:pic>
      <p:pic>
        <p:nvPicPr>
          <p:cNvPr id="138" name="Picture 95">
            <a:extLst>
              <a:ext uri="{FF2B5EF4-FFF2-40B4-BE49-F238E27FC236}">
                <a16:creationId xmlns:a16="http://schemas.microsoft.com/office/drawing/2014/main" id="{EE09A529-E47C-4634-BB98-0A9526C37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Oval 97">
            <a:extLst>
              <a:ext uri="{FF2B5EF4-FFF2-40B4-BE49-F238E27FC236}">
                <a16:creationId xmlns:a16="http://schemas.microsoft.com/office/drawing/2014/main" id="{569C1A01-6FB5-43CE-ADCC-936728ACA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6267" y="4388303"/>
            <a:ext cx="824089" cy="70298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4551037"/>
            <a:ext cx="5021782" cy="1509931"/>
          </a:xfrm>
        </p:spPr>
        <p:txBody>
          <a:bodyPr>
            <a:normAutofit/>
          </a:bodyPr>
          <a:lstStyle/>
          <a:p>
            <a:r>
              <a:rPr lang="nl-NL" sz="5400" dirty="0">
                <a:solidFill>
                  <a:srgbClr val="000000"/>
                </a:solidFill>
              </a:rPr>
              <a:t>Implementatie</a:t>
            </a:r>
          </a:p>
        </p:txBody>
      </p:sp>
      <p:sp>
        <p:nvSpPr>
          <p:cNvPr id="139" name="Content Placeholder 78">
            <a:extLst>
              <a:ext uri="{FF2B5EF4-FFF2-40B4-BE49-F238E27FC236}">
                <a16:creationId xmlns:a16="http://schemas.microsoft.com/office/drawing/2014/main" id="{A5F6BA33-DC28-4549-851E-8F8EF9081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247" y="4551037"/>
            <a:ext cx="4926411" cy="1509935"/>
          </a:xfrm>
        </p:spPr>
        <p:txBody>
          <a:bodyPr anchor="ctr">
            <a:normAutofit/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765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6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7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087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grond, buiten&#10;&#10;Beschrijving is gegenereerd met zeer hoge betrouwbaarheid">
            <a:extLst>
              <a:ext uri="{FF2B5EF4-FFF2-40B4-BE49-F238E27FC236}">
                <a16:creationId xmlns:a16="http://schemas.microsoft.com/office/drawing/2014/main" id="{9D3C3FE3-D6A9-4D36-9E2E-167C002E8C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2" r="18869" b="-3"/>
          <a:stretch/>
        </p:blipFill>
        <p:spPr>
          <a:xfrm>
            <a:off x="4" y="-6236"/>
            <a:ext cx="3255403" cy="2505456"/>
          </a:xfrm>
          <a:custGeom>
            <a:avLst/>
            <a:gdLst>
              <a:gd name="connsiteX0" fmla="*/ 0 w 3255403"/>
              <a:gd name="connsiteY0" fmla="*/ 0 h 2505456"/>
              <a:gd name="connsiteX1" fmla="*/ 3255403 w 3255403"/>
              <a:gd name="connsiteY1" fmla="*/ 0 h 2505456"/>
              <a:gd name="connsiteX2" fmla="*/ 2094477 w 3255403"/>
              <a:gd name="connsiteY2" fmla="*/ 2505456 h 2505456"/>
              <a:gd name="connsiteX3" fmla="*/ 0 w 3255403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108" name="Tijdelijke aanduiding voor inhoud 10" descr="Afbeelding met elektronica, grond&#10;&#10;Beschrijving is gegenereerd met zeer hoge betrouwbaarheid">
            <a:extLst>
              <a:ext uri="{FF2B5EF4-FFF2-40B4-BE49-F238E27FC236}">
                <a16:creationId xmlns:a16="http://schemas.microsoft.com/office/drawing/2014/main" id="{91ABBB5D-0391-44FE-B1DC-EA86C37F5B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" r="13863" b="-3"/>
          <a:stretch/>
        </p:blipFill>
        <p:spPr>
          <a:xfrm>
            <a:off x="4675539" y="-6235"/>
            <a:ext cx="3677817" cy="2505456"/>
          </a:xfrm>
          <a:custGeom>
            <a:avLst/>
            <a:gdLst>
              <a:gd name="connsiteX0" fmla="*/ 1160926 w 3677817"/>
              <a:gd name="connsiteY0" fmla="*/ 0 h 2505456"/>
              <a:gd name="connsiteX1" fmla="*/ 3677817 w 3677817"/>
              <a:gd name="connsiteY1" fmla="*/ 0 h 2505456"/>
              <a:gd name="connsiteX2" fmla="*/ 2516891 w 3677817"/>
              <a:gd name="connsiteY2" fmla="*/ 2505456 h 2505456"/>
              <a:gd name="connsiteX3" fmla="*/ 0 w 3677817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180" name="Tijdelijke aanduiding voor inhoud 12">
            <a:extLst>
              <a:ext uri="{FF2B5EF4-FFF2-40B4-BE49-F238E27FC236}">
                <a16:creationId xmlns:a16="http://schemas.microsoft.com/office/drawing/2014/main" id="{50779174-86D3-497E-B01F-B9F1008C0F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38" b="3"/>
          <a:stretch/>
        </p:blipFill>
        <p:spPr>
          <a:xfrm>
            <a:off x="7381876" y="1"/>
            <a:ext cx="4810125" cy="2501837"/>
          </a:xfrm>
          <a:custGeom>
            <a:avLst/>
            <a:gdLst>
              <a:gd name="connsiteX0" fmla="*/ 1159248 w 4810125"/>
              <a:gd name="connsiteY0" fmla="*/ 0 h 2501837"/>
              <a:gd name="connsiteX1" fmla="*/ 4810125 w 4810125"/>
              <a:gd name="connsiteY1" fmla="*/ 0 h 2501837"/>
              <a:gd name="connsiteX2" fmla="*/ 4810125 w 4810125"/>
              <a:gd name="connsiteY2" fmla="*/ 2501837 h 2501837"/>
              <a:gd name="connsiteX3" fmla="*/ 0 w 4810125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7" name="Afbeelding 6" descr="Afbeelding met persoon, lucht, buiten, man&#10;&#10;Beschrijving is gegenereerd met zeer hoge betrouwbaarheid">
            <a:extLst>
              <a:ext uri="{FF2B5EF4-FFF2-40B4-BE49-F238E27FC236}">
                <a16:creationId xmlns:a16="http://schemas.microsoft.com/office/drawing/2014/main" id="{9CC56783-B434-4C20-9394-9B198E76DAD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1" r="3814" b="4"/>
          <a:stretch/>
        </p:blipFill>
        <p:spPr>
          <a:xfrm>
            <a:off x="20" y="2658276"/>
            <a:ext cx="3770704" cy="4199724"/>
          </a:xfrm>
          <a:custGeom>
            <a:avLst/>
            <a:gdLst>
              <a:gd name="connsiteX0" fmla="*/ 0 w 3770724"/>
              <a:gd name="connsiteY0" fmla="*/ 0 h 4199724"/>
              <a:gd name="connsiteX1" fmla="*/ 3770724 w 3770724"/>
              <a:gd name="connsiteY1" fmla="*/ 0 h 4199724"/>
              <a:gd name="connsiteX2" fmla="*/ 1824067 w 3770724"/>
              <a:gd name="connsiteY2" fmla="*/ 4199724 h 4199724"/>
              <a:gd name="connsiteX3" fmla="*/ 0 w 3770724"/>
              <a:gd name="connsiteY3" fmla="*/ 4199724 h 41997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0724" h="4199724">
                <a:moveTo>
                  <a:pt x="0" y="0"/>
                </a:moveTo>
                <a:lnTo>
                  <a:pt x="3770724" y="0"/>
                </a:lnTo>
                <a:lnTo>
                  <a:pt x="1824067" y="4199724"/>
                </a:lnTo>
                <a:lnTo>
                  <a:pt x="0" y="4199724"/>
                </a:lnTo>
                <a:close/>
              </a:path>
            </a:pathLst>
          </a:custGeom>
        </p:spPr>
      </p:pic>
      <p:pic>
        <p:nvPicPr>
          <p:cNvPr id="3" name="Afbeelding 2" descr="Afbeelding met buiten, gras, grond, elektronica&#10;&#10;Beschrijving is gegenereerd met zeer hoge betrouwbaarheid">
            <a:extLst>
              <a:ext uri="{FF2B5EF4-FFF2-40B4-BE49-F238E27FC236}">
                <a16:creationId xmlns:a16="http://schemas.microsoft.com/office/drawing/2014/main" id="{FFB20690-1BFE-45E2-8EF8-467F930E22A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3" r="21901" b="-2"/>
          <a:stretch/>
        </p:blipFill>
        <p:spPr>
          <a:xfrm>
            <a:off x="2013796" y="2661900"/>
            <a:ext cx="5108726" cy="4197911"/>
          </a:xfrm>
          <a:custGeom>
            <a:avLst/>
            <a:gdLst>
              <a:gd name="connsiteX0" fmla="*/ 1945141 w 5108726"/>
              <a:gd name="connsiteY0" fmla="*/ 0 h 4197911"/>
              <a:gd name="connsiteX1" fmla="*/ 5108726 w 5108726"/>
              <a:gd name="connsiteY1" fmla="*/ 0 h 4197911"/>
              <a:gd name="connsiteX2" fmla="*/ 3163585 w 5108726"/>
              <a:gd name="connsiteY2" fmla="*/ 4197911 h 4197911"/>
              <a:gd name="connsiteX3" fmla="*/ 3157362 w 5108726"/>
              <a:gd name="connsiteY3" fmla="*/ 4197911 h 4197911"/>
              <a:gd name="connsiteX4" fmla="*/ 1967571 w 5108726"/>
              <a:gd name="connsiteY4" fmla="*/ 4197911 h 4197911"/>
              <a:gd name="connsiteX5" fmla="*/ 317526 w 5108726"/>
              <a:gd name="connsiteY5" fmla="*/ 4197911 h 4197911"/>
              <a:gd name="connsiteX6" fmla="*/ 0 w 5108726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08726" h="4197911">
                <a:moveTo>
                  <a:pt x="1945141" y="0"/>
                </a:moveTo>
                <a:lnTo>
                  <a:pt x="5108726" y="0"/>
                </a:lnTo>
                <a:lnTo>
                  <a:pt x="3163585" y="4197911"/>
                </a:lnTo>
                <a:lnTo>
                  <a:pt x="3157362" y="4197911"/>
                </a:lnTo>
                <a:lnTo>
                  <a:pt x="1967571" y="4197911"/>
                </a:lnTo>
                <a:lnTo>
                  <a:pt x="317526" y="4197911"/>
                </a:lnTo>
                <a:lnTo>
                  <a:pt x="0" y="4197911"/>
                </a:lnTo>
                <a:close/>
              </a:path>
            </a:pathLst>
          </a:custGeom>
        </p:spPr>
      </p:pic>
      <p:sp>
        <p:nvSpPr>
          <p:cNvPr id="273" name="Freeform 43">
            <a:extLst>
              <a:ext uri="{FF2B5EF4-FFF2-40B4-BE49-F238E27FC236}">
                <a16:creationId xmlns:a16="http://schemas.microsoft.com/office/drawing/2014/main" id="{AAD8F19F-4A55-467B-BED0-8837659A9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0" y="2660089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615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4" y="4189864"/>
            <a:ext cx="4997354" cy="2163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Assets</a:t>
            </a:r>
          </a:p>
        </p:txBody>
      </p:sp>
      <p:pic>
        <p:nvPicPr>
          <p:cNvPr id="235" name="Tijdelijke aanduiding voor inhoud 14">
            <a:extLst>
              <a:ext uri="{FF2B5EF4-FFF2-40B4-BE49-F238E27FC236}">
                <a16:creationId xmlns:a16="http://schemas.microsoft.com/office/drawing/2014/main" id="{BF048020-46A9-4D3B-95EB-ABA1E52CAD2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7" r="13302" b="3"/>
          <a:stretch/>
        </p:blipFill>
        <p:spPr>
          <a:xfrm>
            <a:off x="2261968" y="1"/>
            <a:ext cx="3393943" cy="2502843"/>
          </a:xfrm>
          <a:custGeom>
            <a:avLst/>
            <a:gdLst>
              <a:gd name="connsiteX0" fmla="*/ 1159715 w 3393943"/>
              <a:gd name="connsiteY0" fmla="*/ 0 h 2502843"/>
              <a:gd name="connsiteX1" fmla="*/ 3393943 w 3393943"/>
              <a:gd name="connsiteY1" fmla="*/ 0 h 2502843"/>
              <a:gd name="connsiteX2" fmla="*/ 2234228 w 3393943"/>
              <a:gd name="connsiteY2" fmla="*/ 2502843 h 2502843"/>
              <a:gd name="connsiteX3" fmla="*/ 0 w 3393943"/>
              <a:gd name="connsiteY3" fmla="*/ 2502843 h 250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8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9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765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10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11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27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1428D010-4A06-48CE-B742-FE43F8A76D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730"/>
          <a:stretch/>
        </p:blipFill>
        <p:spPr>
          <a:xfrm>
            <a:off x="0" y="0"/>
            <a:ext cx="12189834" cy="6858000"/>
          </a:xfrm>
          <a:prstGeom prst="rect">
            <a:avLst/>
          </a:prstGeom>
        </p:spPr>
      </p:pic>
      <p:sp>
        <p:nvSpPr>
          <p:cNvPr id="249" name="Rectangle 123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Animatie</a:t>
            </a:r>
          </a:p>
        </p:txBody>
      </p:sp>
      <p:cxnSp>
        <p:nvCxnSpPr>
          <p:cNvPr id="250" name="Straight Connector 125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765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5BBE63D8-8619-419A-8EE7-D02831851A03}"/>
              </a:ext>
            </a:extLst>
          </p:cNvPr>
          <p:cNvSpPr txBox="1"/>
          <p:nvPr/>
        </p:nvSpPr>
        <p:spPr>
          <a:xfrm>
            <a:off x="4052839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>
              <a:solidFill>
                <a:srgbClr val="FFFFFF"/>
              </a:solidFill>
            </a:endParaRPr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B979268F-6EAB-4EFC-879F-4BB802453C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708" y="-79591"/>
            <a:ext cx="2819400" cy="5238750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B0A5453B-5C0B-4C23-B133-4B540307FA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894" y="-171529"/>
            <a:ext cx="33909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80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Wat ging goed?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dirty="0" err="1"/>
              <a:t>Aanwezigheid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Deadlines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gehaald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362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Wat kan beter?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dirty="0" err="1"/>
              <a:t>Communicatie</a:t>
            </a:r>
            <a:r>
              <a:rPr lang="en-US" dirty="0"/>
              <a:t> </a:t>
            </a:r>
            <a:r>
              <a:rPr lang="en-US" dirty="0" err="1"/>
              <a:t>onderling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Hogere</a:t>
            </a:r>
            <a:r>
              <a:rPr lang="en-US" dirty="0"/>
              <a:t> </a:t>
            </a:r>
            <a:r>
              <a:rPr lang="en-US" dirty="0" err="1"/>
              <a:t>werkdruk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Multiplayer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044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Hoe nu verder?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2121763"/>
            <a:ext cx="5735590" cy="377301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Begin van de </a:t>
            </a:r>
            <a:r>
              <a:rPr lang="en-US" dirty="0" err="1"/>
              <a:t>dag</a:t>
            </a:r>
            <a:r>
              <a:rPr lang="en-US" dirty="0"/>
              <a:t> standup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einde</a:t>
            </a:r>
            <a:r>
              <a:rPr lang="en-US" dirty="0"/>
              <a:t> van de </a:t>
            </a:r>
            <a:r>
              <a:rPr lang="en-US" dirty="0" err="1"/>
              <a:t>dag</a:t>
            </a:r>
            <a:r>
              <a:rPr lang="en-US" dirty="0"/>
              <a:t> standup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 planning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voren</a:t>
            </a:r>
            <a:r>
              <a:rPr lang="en-US" dirty="0"/>
              <a:t> </a:t>
            </a:r>
            <a:r>
              <a:rPr lang="en-US" dirty="0" err="1"/>
              <a:t>schuiven</a:t>
            </a:r>
            <a:r>
              <a:rPr lang="en-US" dirty="0"/>
              <a:t> </a:t>
            </a:r>
            <a:r>
              <a:rPr lang="en-US" dirty="0" err="1"/>
              <a:t>waardoor</a:t>
            </a:r>
            <a:r>
              <a:rPr lang="en-US" dirty="0"/>
              <a:t> we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tijd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extra assets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Hotseat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60039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</Words>
  <Application>Microsoft Office PowerPoint</Application>
  <PresentationFormat>Breedbeeld</PresentationFormat>
  <Paragraphs>63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Kantoorthema</vt:lpstr>
      <vt:lpstr>Codename_P.I.E.R.</vt:lpstr>
      <vt:lpstr>Inhoudsopgave</vt:lpstr>
      <vt:lpstr>Gameplay mechanics</vt:lpstr>
      <vt:lpstr>Implementatie</vt:lpstr>
      <vt:lpstr>Assets</vt:lpstr>
      <vt:lpstr>Animatie</vt:lpstr>
      <vt:lpstr>Wat ging goed?</vt:lpstr>
      <vt:lpstr>Wat kan beter?</vt:lpstr>
      <vt:lpstr>Hoe nu verder?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Codename_P.I.E.R.</dc:title>
  <dc:creator>Aart Franken</dc:creator>
  <cp:lastModifiedBy>Aart Franken</cp:lastModifiedBy>
  <cp:revision>1</cp:revision>
  <dcterms:created xsi:type="dcterms:W3CDTF">2018-10-03T08:48:02Z</dcterms:created>
  <dcterms:modified xsi:type="dcterms:W3CDTF">2018-10-03T08:48:07Z</dcterms:modified>
</cp:coreProperties>
</file>